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71" r:id="rId3"/>
    <p:sldId id="266" r:id="rId4"/>
    <p:sldId id="267" r:id="rId5"/>
    <p:sldId id="268" r:id="rId6"/>
    <p:sldId id="269" r:id="rId7"/>
    <p:sldId id="270" r:id="rId8"/>
    <p:sldId id="272" r:id="rId9"/>
    <p:sldId id="261" r:id="rId10"/>
    <p:sldId id="258" r:id="rId11"/>
    <p:sldId id="263" r:id="rId12"/>
    <p:sldId id="265" r:id="rId13"/>
    <p:sldId id="257" r:id="rId14"/>
    <p:sldId id="259" r:id="rId15"/>
    <p:sldId id="264" r:id="rId16"/>
    <p:sldId id="260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5FFFB2-29A8-1844-3C1C-4B011B100CC4}" v="306" dt="2025-03-29T16:59:05.3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1" d="100"/>
          <a:sy n="71" d="100"/>
        </p:scale>
        <p:origin x="82" y="6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9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582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31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302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0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13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274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27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79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139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28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7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white cover with black text and silhouettes of people&#10;&#10;AI-generated content may be incorrect.">
            <a:extLst>
              <a:ext uri="{FF2B5EF4-FFF2-40B4-BE49-F238E27FC236}">
                <a16:creationId xmlns:a16="http://schemas.microsoft.com/office/drawing/2014/main" id="{B4430635-E6B1-36FA-F41B-0DAA83089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" y="0"/>
            <a:ext cx="12186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5569-258C-0288-4D78-D16A7423F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Load</a:t>
            </a:r>
          </a:p>
        </p:txBody>
      </p:sp>
      <p:pic>
        <p:nvPicPr>
          <p:cNvPr id="4" name="Content Placeholder 3" descr="A black and white image of a head with a brain and arrows&#10;&#10;AI-generated content may be incorrect.">
            <a:extLst>
              <a:ext uri="{FF2B5EF4-FFF2-40B4-BE49-F238E27FC236}">
                <a16:creationId xmlns:a16="http://schemas.microsoft.com/office/drawing/2014/main" id="{82B72417-4CD6-75A4-38BA-8CBBBC3B0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1969294"/>
            <a:ext cx="6096000" cy="4064000"/>
          </a:xfrm>
        </p:spPr>
      </p:pic>
    </p:spTree>
    <p:extLst>
      <p:ext uri="{BB962C8B-B14F-4D97-AF65-F5344CB8AC3E}">
        <p14:creationId xmlns:p14="http://schemas.microsoft.com/office/powerpoint/2010/main" val="1792237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00B6D-3A76-7824-CDAA-FDFE40EA7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remove clutter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C0BA8-8E4B-687E-BAD9-F7311B29E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23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D323-057D-3722-2256-44863BC7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Deliberate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E6F99-8DF6-F452-1ED1-0673DC450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12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1006C9-B0A1-8425-5069-E4F7D5963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" y="0"/>
            <a:ext cx="12271075" cy="68580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CA8E57-64A2-EBED-8D80-E1A96C07A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2A02A8B-963F-646D-14A2-0E9BBDF95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9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2860F-DDDA-4678-0A6D-B0325EAAD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33DA7-1383-A2B0-465A-C49E3FAEE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60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A9E79-F7BC-FEA1-C7AF-C97C272D3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 your visual to your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3CB6A-9CE6-D911-D6CA-7117E7301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08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D31A9-E959-4040-A547-8A33C8042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0D190-8FC7-B801-A720-C392F7F76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02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5E34B-A90F-9A90-F611-33494D8A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9D1EC-F602-70EF-3ABC-02D629E86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Storytelling with </a:t>
            </a:r>
          </a:p>
        </p:txBody>
      </p:sp>
    </p:spTree>
    <p:extLst>
      <p:ext uri="{BB962C8B-B14F-4D97-AF65-F5344CB8AC3E}">
        <p14:creationId xmlns:p14="http://schemas.microsoft.com/office/powerpoint/2010/main" val="112648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7E3F-566D-F0F1-E9FF-E3E10D07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D446B-C951-BA97-F85F-BB49D9AE5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89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Wall of Shame">
            <a:extLst>
              <a:ext uri="{FF2B5EF4-FFF2-40B4-BE49-F238E27FC236}">
                <a16:creationId xmlns:a16="http://schemas.microsoft.com/office/drawing/2014/main" id="{BEDD4C93-DD94-4D7F-EF9D-30A304093C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70088"/>
            <a:ext cx="5078601" cy="538476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0E8DDF-44CC-5824-C710-9FB2B39E1CC6}"/>
              </a:ext>
            </a:extLst>
          </p:cNvPr>
          <p:cNvSpPr txBox="1"/>
          <p:nvPr/>
        </p:nvSpPr>
        <p:spPr>
          <a:xfrm>
            <a:off x="6751177" y="1859339"/>
            <a:ext cx="39481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Did the USA or Honduras export more bananas in 1997?</a:t>
            </a:r>
          </a:p>
          <a:p>
            <a:endParaRPr lang="en-US" dirty="0"/>
          </a:p>
          <a:p>
            <a:r>
              <a:rPr lang="en-US" dirty="0"/>
              <a:t>Did the UAE, export more of fewer bananas between 1996 and 1998?</a:t>
            </a:r>
          </a:p>
          <a:p>
            <a:endParaRPr lang="en-US" dirty="0"/>
          </a:p>
          <a:p>
            <a:r>
              <a:rPr lang="en-US" dirty="0"/>
              <a:t>Approximately how many bananas were exported by Columbia in 1999?</a:t>
            </a:r>
          </a:p>
          <a:p>
            <a:endParaRPr lang="en-US" dirty="0"/>
          </a:p>
          <a:p>
            <a:r>
              <a:rPr lang="en-US" dirty="0"/>
              <a:t>How does the Philippians compare to Columbia?</a:t>
            </a:r>
          </a:p>
        </p:txBody>
      </p:sp>
    </p:spTree>
    <p:extLst>
      <p:ext uri="{BB962C8B-B14F-4D97-AF65-F5344CB8AC3E}">
        <p14:creationId xmlns:p14="http://schemas.microsoft.com/office/powerpoint/2010/main" val="3557498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atterpie for plotting pies on ggplot">
            <a:extLst>
              <a:ext uri="{FF2B5EF4-FFF2-40B4-BE49-F238E27FC236}">
                <a16:creationId xmlns:a16="http://schemas.microsoft.com/office/drawing/2014/main" id="{6E4665A6-FBBD-977F-0C39-4BA81C26AC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87" t="9272" r="10446" b="12901"/>
          <a:stretch/>
        </p:blipFill>
        <p:spPr>
          <a:xfrm>
            <a:off x="794758" y="1204956"/>
            <a:ext cx="5371634" cy="378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5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/dataisugly - When the Y axis goes from &quot;clipboard&quot; to &quot;flowertop&quot;">
            <a:extLst>
              <a:ext uri="{FF2B5EF4-FFF2-40B4-BE49-F238E27FC236}">
                <a16:creationId xmlns:a16="http://schemas.microsoft.com/office/drawing/2014/main" id="{2AA2E389-224C-4D92-4983-576A84B38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55" y="1489562"/>
            <a:ext cx="4000856" cy="410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3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/dataisugly - World crude oil price vs. oil consumption">
            <a:extLst>
              <a:ext uri="{FF2B5EF4-FFF2-40B4-BE49-F238E27FC236}">
                <a16:creationId xmlns:a16="http://schemas.microsoft.com/office/drawing/2014/main" id="{CB3DD166-8008-CD87-B3F1-B7E532C08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004" y="712975"/>
            <a:ext cx="7573991" cy="543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09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/dataisugly - The audacity of just putting the graph upside down is incredible">
            <a:extLst>
              <a:ext uri="{FF2B5EF4-FFF2-40B4-BE49-F238E27FC236}">
                <a16:creationId xmlns:a16="http://schemas.microsoft.com/office/drawing/2014/main" id="{A5361D77-B94C-66FF-0EAC-4F14DB048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295" y="1122569"/>
            <a:ext cx="2743199" cy="343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343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164D-9AF0-A5EC-5F61-33AEC0759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cognitive load</a:t>
            </a:r>
          </a:p>
        </p:txBody>
      </p:sp>
      <p:pic>
        <p:nvPicPr>
          <p:cNvPr id="4" name="Content Placeholder 3" descr="A black and white image of a head with a brain and arrows&#10;&#10;AI-generated content may be incorrect.">
            <a:extLst>
              <a:ext uri="{FF2B5EF4-FFF2-40B4-BE49-F238E27FC236}">
                <a16:creationId xmlns:a16="http://schemas.microsoft.com/office/drawing/2014/main" id="{6F318655-A2FF-92E4-FA1A-58DC29745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1969294"/>
            <a:ext cx="6096000" cy="4064000"/>
          </a:xfrm>
        </p:spPr>
      </p:pic>
    </p:spTree>
    <p:extLst>
      <p:ext uri="{BB962C8B-B14F-4D97-AF65-F5344CB8AC3E}">
        <p14:creationId xmlns:p14="http://schemas.microsoft.com/office/powerpoint/2010/main" val="3868011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0A342-1688-D8F3-2FB4-8966983D7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61008C-477D-3A37-F869-859BAAE2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04"/>
            <a:ext cx="12307018" cy="6853207"/>
          </a:xfrm>
        </p:spPr>
      </p:pic>
    </p:spTree>
    <p:extLst>
      <p:ext uri="{BB962C8B-B14F-4D97-AF65-F5344CB8AC3E}">
        <p14:creationId xmlns:p14="http://schemas.microsoft.com/office/powerpoint/2010/main" val="247316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1242</TotalTime>
  <Words>70</Words>
  <Application>Microsoft Office PowerPoint</Application>
  <PresentationFormat>Widescreen</PresentationFormat>
  <Paragraphs>16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Reducing cognitive load</vt:lpstr>
      <vt:lpstr>PowerPoint Presentation</vt:lpstr>
      <vt:lpstr>Cognitive Load</vt:lpstr>
      <vt:lpstr>How to remove clutter</vt:lpstr>
      <vt:lpstr>Be Deliberate</vt:lpstr>
      <vt:lpstr>PowerPoint Presentation</vt:lpstr>
      <vt:lpstr>Data Storytelling</vt:lpstr>
      <vt:lpstr>Match your visual to your message</vt:lpstr>
      <vt:lpstr>Putting it All Together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Burch, Benjamin</cp:lastModifiedBy>
  <cp:revision>95</cp:revision>
  <dcterms:created xsi:type="dcterms:W3CDTF">2025-03-29T16:12:49Z</dcterms:created>
  <dcterms:modified xsi:type="dcterms:W3CDTF">2025-04-14T13:31:44Z</dcterms:modified>
</cp:coreProperties>
</file>

<file path=docProps/thumbnail.jpeg>
</file>